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13"/>
          </p:nvPr>
        </p:nvSpPr>
        <p:spPr>
          <a:xfrm>
            <a:off x="1270000" y="4267112"/>
            <a:ext cx="10464800" cy="609777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Тестирование проектов на Vue.js с использованием avoriaz"/>
          <p:cNvSpPr txBox="1"/>
          <p:nvPr>
            <p:ph type="ctrTitle"/>
          </p:nvPr>
        </p:nvSpPr>
        <p:spPr>
          <a:xfrm>
            <a:off x="1270000" y="2616200"/>
            <a:ext cx="10464800" cy="3302000"/>
          </a:xfrm>
          <a:prstGeom prst="rect">
            <a:avLst/>
          </a:prstGeom>
        </p:spPr>
        <p:txBody>
          <a:bodyPr/>
          <a:lstStyle>
            <a:lvl1pPr defTabSz="502412">
              <a:defRPr sz="6800"/>
            </a:lvl1pPr>
          </a:lstStyle>
          <a:p>
            <a:pPr/>
            <a:r>
              <a:t>Тестирование проектов на Vue.js с использованием avoriaz</a:t>
            </a:r>
          </a:p>
        </p:txBody>
      </p:sp>
      <p:sp>
        <p:nvSpPr>
          <p:cNvPr id="120" name="Лукина Маргарита,…"/>
          <p:cNvSpPr txBox="1"/>
          <p:nvPr>
            <p:ph type="subTitle" sz="quarter" idx="1"/>
          </p:nvPr>
        </p:nvSpPr>
        <p:spPr>
          <a:xfrm>
            <a:off x="7817146" y="7539566"/>
            <a:ext cx="4438354" cy="1130302"/>
          </a:xfrm>
          <a:prstGeom prst="rect">
            <a:avLst/>
          </a:prstGeom>
        </p:spPr>
        <p:txBody>
          <a:bodyPr/>
          <a:lstStyle/>
          <a:p>
            <a:pPr algn="l" defTabSz="368045">
              <a:defRPr sz="2300"/>
            </a:pPr>
            <a:r>
              <a:t>Лукина Маргарита, </a:t>
            </a:r>
          </a:p>
          <a:p>
            <a:pPr algn="l" defTabSz="368045">
              <a:defRPr sz="2300"/>
            </a:pPr>
            <a:r>
              <a:t>Vsemayki.ru, front-end developer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mount vs shallow"/>
          <p:cNvSpPr txBox="1"/>
          <p:nvPr>
            <p:ph type="ctrTitle"/>
          </p:nvPr>
        </p:nvSpPr>
        <p:spPr>
          <a:xfrm>
            <a:off x="1270000" y="757170"/>
            <a:ext cx="10464800" cy="1524597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mount </a:t>
            </a:r>
            <a:r>
              <a:rPr sz="6000">
                <a:latin typeface="+mn-lt"/>
                <a:ea typeface="+mn-ea"/>
                <a:cs typeface="+mn-cs"/>
                <a:sym typeface="Helvetica Neue"/>
              </a:rPr>
              <a:t>vs</a:t>
            </a:r>
            <a:r>
              <a:t> shallow</a:t>
            </a:r>
          </a:p>
        </p:txBody>
      </p:sp>
      <p:sp>
        <p:nvSpPr>
          <p:cNvPr id="145" name="Mount выполняет полный рендеринг компонента Vue…"/>
          <p:cNvSpPr txBox="1"/>
          <p:nvPr/>
        </p:nvSpPr>
        <p:spPr>
          <a:xfrm>
            <a:off x="2563469" y="7053511"/>
            <a:ext cx="7877861" cy="1200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Mount </a:t>
            </a:r>
            <a:r>
              <a:rPr b="0"/>
              <a:t>выполняет полный рендеринг компонента Vue</a:t>
            </a:r>
          </a:p>
          <a:p>
            <a: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Shallow </a:t>
            </a:r>
            <a:r>
              <a:rPr b="0"/>
              <a:t>заменяет дочерние компоненты стабами</a:t>
            </a:r>
          </a:p>
        </p:txBody>
      </p:sp>
      <p:pic>
        <p:nvPicPr>
          <p:cNvPr id="146" name="Screen Shot 2018-06-23 at 23.31.58.png" descr="Screen Shot 2018-06-23 at 23.31.58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2347"/>
          <a:stretch>
            <a:fillRect/>
          </a:stretch>
        </p:blipFill>
        <p:spPr>
          <a:xfrm>
            <a:off x="2008646" y="2659792"/>
            <a:ext cx="8987508" cy="3921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hasClass"/>
          <p:cNvSpPr txBox="1"/>
          <p:nvPr>
            <p:ph type="ctrTitle"/>
          </p:nvPr>
        </p:nvSpPr>
        <p:spPr>
          <a:xfrm>
            <a:off x="1270000" y="755715"/>
            <a:ext cx="10464800" cy="1187385"/>
          </a:xfrm>
          <a:prstGeom prst="rect">
            <a:avLst/>
          </a:prstGeom>
        </p:spPr>
        <p:txBody>
          <a:bodyPr/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pPr/>
            <a:r>
              <a:t>hasClass</a:t>
            </a:r>
          </a:p>
        </p:txBody>
      </p:sp>
      <p:sp>
        <p:nvSpPr>
          <p:cNvPr id="149" name="// Home.spec.js"/>
          <p:cNvSpPr txBox="1"/>
          <p:nvPr/>
        </p:nvSpPr>
        <p:spPr>
          <a:xfrm>
            <a:off x="2200553" y="2682002"/>
            <a:ext cx="240609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Home.spec.js</a:t>
            </a:r>
          </a:p>
        </p:txBody>
      </p:sp>
      <p:pic>
        <p:nvPicPr>
          <p:cNvPr id="150" name="Screen Shot 2018-06-23 at 23.11.11.png" descr="Screen Shot 2018-06-23 at 23.11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5041" y="3604631"/>
            <a:ext cx="10774718" cy="2544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creen Shot 2018-06-11 at 13.17.47.png" descr="Screen Shot 2018-06-11 at 13.17.47.png"/>
          <p:cNvPicPr>
            <a:picLocks noChangeAspect="1"/>
          </p:cNvPicPr>
          <p:nvPr/>
        </p:nvPicPr>
        <p:blipFill>
          <a:blip r:embed="rId2">
            <a:extLst/>
          </a:blip>
          <a:srcRect l="0" t="2936" r="4741" b="12393"/>
          <a:stretch>
            <a:fillRect/>
          </a:stretch>
        </p:blipFill>
        <p:spPr>
          <a:xfrm>
            <a:off x="308370" y="1781373"/>
            <a:ext cx="12388060" cy="6190723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hasClass"/>
          <p:cNvSpPr txBox="1"/>
          <p:nvPr>
            <p:ph type="ctrTitle"/>
          </p:nvPr>
        </p:nvSpPr>
        <p:spPr>
          <a:xfrm>
            <a:off x="1270000" y="654115"/>
            <a:ext cx="10464800" cy="1187385"/>
          </a:xfrm>
          <a:prstGeom prst="rect">
            <a:avLst/>
          </a:prstGeom>
        </p:spPr>
        <p:txBody>
          <a:bodyPr/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pPr/>
            <a:r>
              <a:t>hasClass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Компоненты, использующие данные с сервера"/>
          <p:cNvSpPr txBox="1"/>
          <p:nvPr>
            <p:ph type="ctrTitle"/>
          </p:nvPr>
        </p:nvSpPr>
        <p:spPr>
          <a:xfrm>
            <a:off x="1270000" y="80035"/>
            <a:ext cx="10464800" cy="982533"/>
          </a:xfrm>
          <a:prstGeom prst="rect">
            <a:avLst/>
          </a:prstGeom>
        </p:spPr>
        <p:txBody>
          <a:bodyPr/>
          <a:lstStyle>
            <a:lvl1pPr defTabSz="251206">
              <a:defRPr sz="34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данные с сервера</a:t>
            </a:r>
          </a:p>
        </p:txBody>
      </p:sp>
      <p:sp>
        <p:nvSpPr>
          <p:cNvPr id="156" name="// Page.vue"/>
          <p:cNvSpPr txBox="1"/>
          <p:nvPr/>
        </p:nvSpPr>
        <p:spPr>
          <a:xfrm>
            <a:off x="10040213" y="1428937"/>
            <a:ext cx="176357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Page.vue</a:t>
            </a:r>
          </a:p>
        </p:txBody>
      </p:sp>
      <p:pic>
        <p:nvPicPr>
          <p:cNvPr id="157" name="Screen Shot 2018-06-23 at 23.13.44.png" descr="Screen Shot 2018-06-23 at 23.13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5190" y="1203192"/>
            <a:ext cx="5930901" cy="838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При создании -…"/>
          <p:cNvSpPr txBox="1"/>
          <p:nvPr/>
        </p:nvSpPr>
        <p:spPr>
          <a:xfrm>
            <a:off x="4467453" y="1244787"/>
            <a:ext cx="3561894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2600"/>
                </a:solidFill>
              </a:defRPr>
            </a:pPr>
            <a:r>
              <a:t>При создании - </a:t>
            </a:r>
          </a:p>
          <a:p>
            <a:pPr>
              <a:defRPr>
                <a:solidFill>
                  <a:srgbClr val="FF2600"/>
                </a:solidFill>
              </a:defRPr>
            </a:pPr>
            <a:r>
              <a:t>загружаем все данные</a:t>
            </a:r>
          </a:p>
        </p:txBody>
      </p:sp>
      <p:sp>
        <p:nvSpPr>
          <p:cNvPr id="159" name="Загрузка данных"/>
          <p:cNvSpPr txBox="1"/>
          <p:nvPr/>
        </p:nvSpPr>
        <p:spPr>
          <a:xfrm>
            <a:off x="6409232" y="7347137"/>
            <a:ext cx="2675536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Загрузка данных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reated() + loadData()"/>
          <p:cNvSpPr txBox="1"/>
          <p:nvPr>
            <p:ph type="ctrTitle"/>
          </p:nvPr>
        </p:nvSpPr>
        <p:spPr>
          <a:xfrm>
            <a:off x="1439333" y="4228471"/>
            <a:ext cx="10464801" cy="1296658"/>
          </a:xfrm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/>
            <a:r>
              <a:t>created() + loadData()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creen Shot 2018-06-10 at 19.12.10.png" descr="Screen Shot 2018-06-10 at 19.12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152" y="2393182"/>
            <a:ext cx="11948495" cy="596545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Компоненты, использующие данные с сервера"/>
          <p:cNvSpPr txBox="1"/>
          <p:nvPr>
            <p:ph type="ctrTitle"/>
          </p:nvPr>
        </p:nvSpPr>
        <p:spPr>
          <a:xfrm>
            <a:off x="1270000" y="689636"/>
            <a:ext cx="10464800" cy="982532"/>
          </a:xfrm>
          <a:prstGeom prst="rect">
            <a:avLst/>
          </a:prstGeom>
        </p:spPr>
        <p:txBody>
          <a:bodyPr/>
          <a:lstStyle>
            <a:lvl1pPr defTabSz="251206">
              <a:defRPr sz="34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данные с сервера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Компоненты, использующие данные с сервера"/>
          <p:cNvSpPr txBox="1"/>
          <p:nvPr>
            <p:ph type="ctrTitle"/>
          </p:nvPr>
        </p:nvSpPr>
        <p:spPr>
          <a:xfrm>
            <a:off x="1270000" y="689636"/>
            <a:ext cx="10464800" cy="982532"/>
          </a:xfrm>
          <a:prstGeom prst="rect">
            <a:avLst/>
          </a:prstGeom>
        </p:spPr>
        <p:txBody>
          <a:bodyPr/>
          <a:lstStyle>
            <a:lvl1pPr defTabSz="251206">
              <a:defRPr sz="34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данные с сервера</a:t>
            </a:r>
          </a:p>
        </p:txBody>
      </p:sp>
      <p:sp>
        <p:nvSpPr>
          <p:cNvPr id="167" name="// Page.vue"/>
          <p:cNvSpPr txBox="1"/>
          <p:nvPr/>
        </p:nvSpPr>
        <p:spPr>
          <a:xfrm>
            <a:off x="1302613" y="2461870"/>
            <a:ext cx="176357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Page.vue</a:t>
            </a:r>
          </a:p>
        </p:txBody>
      </p:sp>
      <p:pic>
        <p:nvPicPr>
          <p:cNvPr id="168" name="Screen Shot 2018-06-20 at 08.45.59.png" descr="Screen Shot 2018-06-20 at 08.45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3487" y="3357760"/>
            <a:ext cx="8307513" cy="2988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Компоненты, использующие данные с сервера"/>
          <p:cNvSpPr txBox="1"/>
          <p:nvPr>
            <p:ph type="ctrTitle"/>
          </p:nvPr>
        </p:nvSpPr>
        <p:spPr>
          <a:xfrm>
            <a:off x="1270000" y="689635"/>
            <a:ext cx="10464800" cy="982533"/>
          </a:xfrm>
          <a:prstGeom prst="rect">
            <a:avLst/>
          </a:prstGeom>
        </p:spPr>
        <p:txBody>
          <a:bodyPr/>
          <a:lstStyle>
            <a:lvl1pPr defTabSz="251206">
              <a:defRPr sz="34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данные с сервера</a:t>
            </a:r>
          </a:p>
        </p:txBody>
      </p:sp>
      <p:sp>
        <p:nvSpPr>
          <p:cNvPr id="171" name="// Page.spec.js"/>
          <p:cNvSpPr txBox="1"/>
          <p:nvPr/>
        </p:nvSpPr>
        <p:spPr>
          <a:xfrm>
            <a:off x="7816560" y="3460936"/>
            <a:ext cx="228234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Page.spec.js</a:t>
            </a:r>
          </a:p>
        </p:txBody>
      </p:sp>
      <p:pic>
        <p:nvPicPr>
          <p:cNvPr id="172" name="Screen Shot 2018-06-23 at 23.22.44.png" descr="Screen Shot 2018-06-23 at 23.22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1672" y="1856484"/>
            <a:ext cx="5968741" cy="7523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Компоненты, использующие данные с сервера"/>
          <p:cNvSpPr txBox="1"/>
          <p:nvPr>
            <p:ph type="ctrTitle"/>
          </p:nvPr>
        </p:nvSpPr>
        <p:spPr>
          <a:xfrm>
            <a:off x="1270000" y="689636"/>
            <a:ext cx="10464800" cy="982532"/>
          </a:xfrm>
          <a:prstGeom prst="rect">
            <a:avLst/>
          </a:prstGeom>
        </p:spPr>
        <p:txBody>
          <a:bodyPr/>
          <a:lstStyle>
            <a:lvl1pPr defTabSz="251206">
              <a:defRPr sz="34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данные с сервера</a:t>
            </a:r>
          </a:p>
        </p:txBody>
      </p:sp>
      <p:sp>
        <p:nvSpPr>
          <p:cNvPr id="175" name="// Page.spec.js"/>
          <p:cNvSpPr txBox="1"/>
          <p:nvPr/>
        </p:nvSpPr>
        <p:spPr>
          <a:xfrm>
            <a:off x="1466561" y="2360270"/>
            <a:ext cx="228234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Page.spec.js</a:t>
            </a:r>
          </a:p>
        </p:txBody>
      </p:sp>
      <p:pic>
        <p:nvPicPr>
          <p:cNvPr id="176" name="Screen Shot 2018-06-20 at 08.58.34.png" descr="Screen Shot 2018-06-20 at 08.58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4642" y="3314501"/>
            <a:ext cx="10629904" cy="2297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сontains + v-if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сontains + v-if </a:t>
            </a:r>
          </a:p>
        </p:txBody>
      </p:sp>
      <p:pic>
        <p:nvPicPr>
          <p:cNvPr id="179" name="Screen Shot 2018-06-10 at 23.14.51.png" descr="Screen Shot 2018-06-10 at 23.14.51.png"/>
          <p:cNvPicPr>
            <a:picLocks noChangeAspect="1"/>
          </p:cNvPicPr>
          <p:nvPr/>
        </p:nvPicPr>
        <p:blipFill>
          <a:blip r:embed="rId2">
            <a:extLst/>
          </a:blip>
          <a:srcRect l="18006" t="0" r="0" b="0"/>
          <a:stretch>
            <a:fillRect/>
          </a:stretch>
        </p:blipFill>
        <p:spPr>
          <a:xfrm>
            <a:off x="1522874" y="3859543"/>
            <a:ext cx="10464677" cy="959167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// Page.vue"/>
          <p:cNvSpPr txBox="1"/>
          <p:nvPr/>
        </p:nvSpPr>
        <p:spPr>
          <a:xfrm>
            <a:off x="1556613" y="3058770"/>
            <a:ext cx="176357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Page.vue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О чем?"/>
          <p:cNvSpPr txBox="1"/>
          <p:nvPr>
            <p:ph type="ctrTitle"/>
          </p:nvPr>
        </p:nvSpPr>
        <p:spPr>
          <a:xfrm>
            <a:off x="1270000" y="757170"/>
            <a:ext cx="10464800" cy="1524597"/>
          </a:xfrm>
          <a:prstGeom prst="rect">
            <a:avLst/>
          </a:prstGeom>
        </p:spPr>
        <p:txBody>
          <a:bodyPr/>
          <a:lstStyle/>
          <a:p>
            <a:pPr/>
            <a:r>
              <a:t>О чем?</a:t>
            </a:r>
          </a:p>
        </p:txBody>
      </p:sp>
      <p:sp>
        <p:nvSpPr>
          <p:cNvPr id="123" name="Avoriaz - библиотека для тестирования проектов на Vue.js…"/>
          <p:cNvSpPr txBox="1"/>
          <p:nvPr>
            <p:ph type="subTitle" idx="1"/>
          </p:nvPr>
        </p:nvSpPr>
        <p:spPr>
          <a:xfrm>
            <a:off x="1270000" y="3510095"/>
            <a:ext cx="10464800" cy="6074967"/>
          </a:xfrm>
          <a:prstGeom prst="rect">
            <a:avLst/>
          </a:prstGeom>
        </p:spPr>
        <p:txBody>
          <a:bodyPr/>
          <a:lstStyle/>
          <a:p>
            <a:pPr algn="l">
              <a:defRPr b="1" sz="4200"/>
            </a:pPr>
            <a:r>
              <a:t>Avoriaz</a:t>
            </a:r>
            <a:r>
              <a:rPr b="0"/>
              <a:t> - библиотека для тестирования проектов на Vue.js</a:t>
            </a:r>
          </a:p>
          <a:p>
            <a:pPr algn="l">
              <a:defRPr sz="4200"/>
            </a:pPr>
          </a:p>
          <a:p>
            <a:pPr algn="l">
              <a:defRPr sz="3400"/>
            </a:pPr>
            <a:r>
              <a:t>- Монтирование экземпляра Vue;</a:t>
            </a:r>
          </a:p>
          <a:p>
            <a:pPr algn="l">
              <a:defRPr sz="3400"/>
            </a:pPr>
            <a:r>
              <a:t>- Обмен данными с экземпляром;</a:t>
            </a:r>
          </a:p>
          <a:p>
            <a:pPr algn="l">
              <a:defRPr sz="3400"/>
            </a:pPr>
            <a:r>
              <a:t>- Вызов событий.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сontains + v-if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сontains + v-if </a:t>
            </a:r>
          </a:p>
        </p:txBody>
      </p:sp>
      <p:sp>
        <p:nvSpPr>
          <p:cNvPr id="183" name="// Page.spec.js"/>
          <p:cNvSpPr txBox="1"/>
          <p:nvPr/>
        </p:nvSpPr>
        <p:spPr>
          <a:xfrm>
            <a:off x="1364961" y="1774806"/>
            <a:ext cx="228234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Page.spec.js</a:t>
            </a:r>
          </a:p>
        </p:txBody>
      </p:sp>
      <p:pic>
        <p:nvPicPr>
          <p:cNvPr id="184" name="Screen Shot 2018-06-20 at 08.59.40.png" descr="Screen Shot 2018-06-20 at 08.59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7552" y="2589741"/>
            <a:ext cx="11361924" cy="4861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сontains + v-if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сontains + v-if </a:t>
            </a:r>
          </a:p>
        </p:txBody>
      </p:sp>
      <p:sp>
        <p:nvSpPr>
          <p:cNvPr id="187" name="// Page.spec.js"/>
          <p:cNvSpPr txBox="1"/>
          <p:nvPr/>
        </p:nvSpPr>
        <p:spPr>
          <a:xfrm>
            <a:off x="1094027" y="1901880"/>
            <a:ext cx="228234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Page.spec.js</a:t>
            </a:r>
          </a:p>
        </p:txBody>
      </p:sp>
      <p:pic>
        <p:nvPicPr>
          <p:cNvPr id="188" name="Screen Shot 2018-06-22 at 08.11.09.png" descr="Screen Shot 2018-06-22 at 08.1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5073" y="2909490"/>
            <a:ext cx="11194654" cy="3159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сontains + v-if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сontains + v-if </a:t>
            </a:r>
          </a:p>
        </p:txBody>
      </p:sp>
      <p:pic>
        <p:nvPicPr>
          <p:cNvPr id="191" name="Screen Shot 2018-06-22 at 08.12.18.png" descr="Screen Shot 2018-06-22 at 08.12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5948" y="1777404"/>
            <a:ext cx="8036235" cy="7690876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// Page.spec.js"/>
          <p:cNvSpPr txBox="1"/>
          <p:nvPr/>
        </p:nvSpPr>
        <p:spPr>
          <a:xfrm>
            <a:off x="9103494" y="1707074"/>
            <a:ext cx="228234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creen Shot 2018-06-11 at 13.18.55.png" descr="Screen Shot 2018-06-11 at 13.18.55.png"/>
          <p:cNvPicPr>
            <a:picLocks noChangeAspect="1"/>
          </p:cNvPicPr>
          <p:nvPr/>
        </p:nvPicPr>
        <p:blipFill>
          <a:blip r:embed="rId2">
            <a:extLst/>
          </a:blip>
          <a:srcRect l="688" t="2967" r="3456" b="11265"/>
          <a:stretch>
            <a:fillRect/>
          </a:stretch>
        </p:blipFill>
        <p:spPr>
          <a:xfrm>
            <a:off x="269477" y="1741288"/>
            <a:ext cx="12465714" cy="6270828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сontains + v-if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сontains + v-if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()"/>
          <p:cNvSpPr txBox="1"/>
          <p:nvPr>
            <p:ph type="ctrTitle"/>
          </p:nvPr>
        </p:nvSpPr>
        <p:spPr>
          <a:xfrm>
            <a:off x="1270000" y="425830"/>
            <a:ext cx="10464800" cy="105330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text() </a:t>
            </a:r>
          </a:p>
        </p:txBody>
      </p:sp>
      <p:pic>
        <p:nvPicPr>
          <p:cNvPr id="198" name="Screen Shot 2018-06-11 at 13.05.34.png" descr="Screen Shot 2018-06-11 at 13.05.34.png"/>
          <p:cNvPicPr>
            <a:picLocks noChangeAspect="1"/>
          </p:cNvPicPr>
          <p:nvPr/>
        </p:nvPicPr>
        <p:blipFill>
          <a:blip r:embed="rId2">
            <a:extLst/>
          </a:blip>
          <a:srcRect l="12318" t="55726" r="47294" b="0"/>
          <a:stretch>
            <a:fillRect/>
          </a:stretch>
        </p:blipFill>
        <p:spPr>
          <a:xfrm>
            <a:off x="1278730" y="2808609"/>
            <a:ext cx="8662170" cy="486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// Page.vue"/>
          <p:cNvSpPr txBox="1"/>
          <p:nvPr/>
        </p:nvSpPr>
        <p:spPr>
          <a:xfrm>
            <a:off x="1319546" y="1419206"/>
            <a:ext cx="176357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Page.vue</a:t>
            </a:r>
          </a:p>
        </p:txBody>
      </p:sp>
      <p:sp>
        <p:nvSpPr>
          <p:cNvPr id="200" name="// Page.vue"/>
          <p:cNvSpPr txBox="1"/>
          <p:nvPr/>
        </p:nvSpPr>
        <p:spPr>
          <a:xfrm>
            <a:off x="1319546" y="4272473"/>
            <a:ext cx="176357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Page.vue</a:t>
            </a:r>
          </a:p>
        </p:txBody>
      </p:sp>
      <p:pic>
        <p:nvPicPr>
          <p:cNvPr id="201" name="Screen Shot 2018-06-22 at 08.15.50.png" descr="Screen Shot 2018-06-22 at 08.15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00" y="5017095"/>
            <a:ext cx="10464800" cy="1554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()"/>
          <p:cNvSpPr txBox="1"/>
          <p:nvPr>
            <p:ph type="ctrTitle"/>
          </p:nvPr>
        </p:nvSpPr>
        <p:spPr>
          <a:xfrm>
            <a:off x="1270000" y="425830"/>
            <a:ext cx="10464800" cy="105330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text() </a:t>
            </a:r>
          </a:p>
        </p:txBody>
      </p:sp>
      <p:sp>
        <p:nvSpPr>
          <p:cNvPr id="204" name="// Page.spec.js"/>
          <p:cNvSpPr txBox="1"/>
          <p:nvPr/>
        </p:nvSpPr>
        <p:spPr>
          <a:xfrm>
            <a:off x="1635894" y="1872006"/>
            <a:ext cx="228234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Page.spec.js</a:t>
            </a:r>
          </a:p>
        </p:txBody>
      </p:sp>
      <p:pic>
        <p:nvPicPr>
          <p:cNvPr id="205" name="Screen Shot 2018-06-22 at 08.17.04.png" descr="Screen Shot 2018-06-22 at 08.17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9273" y="2725934"/>
            <a:ext cx="10568060" cy="36898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()"/>
          <p:cNvSpPr txBox="1"/>
          <p:nvPr>
            <p:ph type="ctrTitle"/>
          </p:nvPr>
        </p:nvSpPr>
        <p:spPr>
          <a:xfrm>
            <a:off x="1270000" y="425830"/>
            <a:ext cx="10464800" cy="105330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text() </a:t>
            </a:r>
          </a:p>
        </p:txBody>
      </p:sp>
      <p:sp>
        <p:nvSpPr>
          <p:cNvPr id="208" name="// Page.spec.js"/>
          <p:cNvSpPr txBox="1"/>
          <p:nvPr/>
        </p:nvSpPr>
        <p:spPr>
          <a:xfrm>
            <a:off x="1635894" y="1872006"/>
            <a:ext cx="228234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Page.spec.js</a:t>
            </a:r>
          </a:p>
        </p:txBody>
      </p:sp>
      <p:pic>
        <p:nvPicPr>
          <p:cNvPr id="209" name="Screen Shot 2018-06-22 at 08.17.37.png" descr="Screen Shot 2018-06-22 at 08.17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6242" y="2725934"/>
            <a:ext cx="10176241" cy="40914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creen Shot 2018-06-22 at 08.12.18.png" descr="Screen Shot 2018-06-22 at 08.12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4283" y="1608071"/>
            <a:ext cx="8036234" cy="7690876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ext()"/>
          <p:cNvSpPr txBox="1"/>
          <p:nvPr>
            <p:ph type="ctrTitle"/>
          </p:nvPr>
        </p:nvSpPr>
        <p:spPr>
          <a:xfrm>
            <a:off x="1270000" y="425830"/>
            <a:ext cx="10464800" cy="105330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text() </a:t>
            </a:r>
          </a:p>
        </p:txBody>
      </p:sp>
      <p:sp>
        <p:nvSpPr>
          <p:cNvPr id="213" name="// Page.spec.js"/>
          <p:cNvSpPr txBox="1"/>
          <p:nvPr/>
        </p:nvSpPr>
        <p:spPr>
          <a:xfrm>
            <a:off x="8409227" y="2278406"/>
            <a:ext cx="228234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()"/>
          <p:cNvSpPr txBox="1"/>
          <p:nvPr>
            <p:ph type="ctrTitle"/>
          </p:nvPr>
        </p:nvSpPr>
        <p:spPr>
          <a:xfrm>
            <a:off x="1270000" y="425830"/>
            <a:ext cx="10464800" cy="105330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text() </a:t>
            </a:r>
          </a:p>
        </p:txBody>
      </p:sp>
      <p:pic>
        <p:nvPicPr>
          <p:cNvPr id="216" name="Screen Shot 2018-06-11 at 22.06.36.png" descr="Screen Shot 2018-06-11 at 22.06.36.png"/>
          <p:cNvPicPr>
            <a:picLocks noChangeAspect="1"/>
          </p:cNvPicPr>
          <p:nvPr/>
        </p:nvPicPr>
        <p:blipFill>
          <a:blip r:embed="rId2">
            <a:extLst/>
          </a:blip>
          <a:srcRect l="0" t="3861" r="875" b="11727"/>
          <a:stretch>
            <a:fillRect/>
          </a:stretch>
        </p:blipFill>
        <p:spPr>
          <a:xfrm>
            <a:off x="582214" y="2042517"/>
            <a:ext cx="11840256" cy="5668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rigger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trigger</a:t>
            </a:r>
          </a:p>
        </p:txBody>
      </p:sp>
      <p:pic>
        <p:nvPicPr>
          <p:cNvPr id="219" name="Screen Shot 2018-06-11 at 21.24.14.png" descr="Screen Shot 2018-06-11 at 21.24.14.png"/>
          <p:cNvPicPr>
            <a:picLocks noChangeAspect="1"/>
          </p:cNvPicPr>
          <p:nvPr/>
        </p:nvPicPr>
        <p:blipFill>
          <a:blip r:embed="rId2">
            <a:extLst/>
          </a:blip>
          <a:srcRect l="1337" t="28342" r="23096" b="0"/>
          <a:stretch>
            <a:fillRect/>
          </a:stretch>
        </p:blipFill>
        <p:spPr>
          <a:xfrm>
            <a:off x="1098020" y="6121895"/>
            <a:ext cx="9671485" cy="1539426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// Page.vue"/>
          <p:cNvSpPr txBox="1"/>
          <p:nvPr/>
        </p:nvSpPr>
        <p:spPr>
          <a:xfrm>
            <a:off x="1082479" y="2597336"/>
            <a:ext cx="176357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Page.vue</a:t>
            </a:r>
          </a:p>
        </p:txBody>
      </p:sp>
      <p:sp>
        <p:nvSpPr>
          <p:cNvPr id="221" name="// Page.vue"/>
          <p:cNvSpPr txBox="1"/>
          <p:nvPr/>
        </p:nvSpPr>
        <p:spPr>
          <a:xfrm>
            <a:off x="1082479" y="5207307"/>
            <a:ext cx="176357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Page.vue</a:t>
            </a:r>
          </a:p>
        </p:txBody>
      </p:sp>
      <p:pic>
        <p:nvPicPr>
          <p:cNvPr id="222" name="Screen Shot 2018-06-22 at 08.19.00.png" descr="Screen Shot 2018-06-22 at 08.19.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7325" y="3108077"/>
            <a:ext cx="11942950" cy="1476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Avoriaz 6.3.0…"/>
          <p:cNvSpPr txBox="1"/>
          <p:nvPr>
            <p:ph type="subTitle" sz="half" idx="1"/>
          </p:nvPr>
        </p:nvSpPr>
        <p:spPr>
          <a:xfrm>
            <a:off x="4131733" y="1957850"/>
            <a:ext cx="5039058" cy="6074968"/>
          </a:xfrm>
          <a:prstGeom prst="rect">
            <a:avLst/>
          </a:prstGeom>
        </p:spPr>
        <p:txBody>
          <a:bodyPr/>
          <a:lstStyle/>
          <a:p>
            <a:pPr algn="l" defTabSz="519937">
              <a:defRPr sz="4400"/>
            </a:pPr>
            <a:r>
              <a:t>Avoriaz 6.3.0</a:t>
            </a:r>
          </a:p>
          <a:p>
            <a:pPr algn="l" defTabSz="519937">
              <a:defRPr sz="4400"/>
            </a:pPr>
          </a:p>
          <a:p>
            <a:pPr algn="l" defTabSz="519937">
              <a:defRPr sz="4400"/>
            </a:pPr>
            <a:r>
              <a:t>PhantomJS 2.1.1</a:t>
            </a:r>
          </a:p>
          <a:p>
            <a:pPr algn="l" defTabSz="519937">
              <a:defRPr sz="4400"/>
            </a:pPr>
          </a:p>
          <a:p>
            <a:pPr algn="l" defTabSz="519937">
              <a:defRPr sz="4400"/>
            </a:pPr>
            <a:r>
              <a:t>Karma 1.7.1</a:t>
            </a:r>
          </a:p>
          <a:p>
            <a:pPr algn="l" defTabSz="519937">
              <a:defRPr sz="4400"/>
            </a:pPr>
          </a:p>
          <a:p>
            <a:pPr algn="l" defTabSz="519937">
              <a:defRPr sz="4400"/>
            </a:pPr>
            <a:r>
              <a:t>Mocha 3.5.3</a:t>
            </a:r>
          </a:p>
          <a:p>
            <a:pPr algn="l" defTabSz="519937">
              <a:defRPr sz="4400"/>
            </a:pPr>
          </a:p>
          <a:p>
            <a:pPr algn="l" defTabSz="519937">
              <a:defRPr sz="4400"/>
            </a:pPr>
            <a:r>
              <a:t>Chai 4.1.2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rigger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trigger</a:t>
            </a:r>
          </a:p>
        </p:txBody>
      </p:sp>
      <p:sp>
        <p:nvSpPr>
          <p:cNvPr id="225" name="// Page.spec.js"/>
          <p:cNvSpPr txBox="1"/>
          <p:nvPr/>
        </p:nvSpPr>
        <p:spPr>
          <a:xfrm>
            <a:off x="1551227" y="2377202"/>
            <a:ext cx="228234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Page.spec.js</a:t>
            </a:r>
          </a:p>
        </p:txBody>
      </p:sp>
      <p:pic>
        <p:nvPicPr>
          <p:cNvPr id="226" name="Screen Shot 2018-06-22 at 08.20.31.png" descr="Screen Shot 2018-06-22 at 08.20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3626" y="3085901"/>
            <a:ext cx="11284477" cy="5140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rigger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trigger</a:t>
            </a:r>
          </a:p>
        </p:txBody>
      </p:sp>
      <p:pic>
        <p:nvPicPr>
          <p:cNvPr id="229" name="Screen Shot 2018-06-11 at 13.20.41.png" descr="Screen Shot 2018-06-11 at 13.20.41.png"/>
          <p:cNvPicPr>
            <a:picLocks noChangeAspect="1"/>
          </p:cNvPicPr>
          <p:nvPr/>
        </p:nvPicPr>
        <p:blipFill>
          <a:blip r:embed="rId2">
            <a:extLst/>
          </a:blip>
          <a:srcRect l="775" t="2999" r="3612" b="11391"/>
          <a:stretch>
            <a:fillRect/>
          </a:stretch>
        </p:blipFill>
        <p:spPr>
          <a:xfrm>
            <a:off x="247018" y="1986556"/>
            <a:ext cx="12433963" cy="6259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creen Shot 2018-06-22 at 08.34.47.png" descr="Screen Shot 2018-06-22 at 08.34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2615" y="1872522"/>
            <a:ext cx="8882668" cy="7270304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Компоненты, использующие store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 defTabSz="467359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store </a:t>
            </a:r>
          </a:p>
        </p:txBody>
      </p:sp>
      <p:sp>
        <p:nvSpPr>
          <p:cNvPr id="233" name="// Modal.spec.js"/>
          <p:cNvSpPr txBox="1"/>
          <p:nvPr/>
        </p:nvSpPr>
        <p:spPr>
          <a:xfrm>
            <a:off x="9275960" y="2986803"/>
            <a:ext cx="244541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Modal.spec.js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Компоненты, использующие store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 defTabSz="467359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store </a:t>
            </a:r>
          </a:p>
        </p:txBody>
      </p:sp>
      <p:sp>
        <p:nvSpPr>
          <p:cNvPr id="236" name="// Modal.spec.js"/>
          <p:cNvSpPr txBox="1"/>
          <p:nvPr/>
        </p:nvSpPr>
        <p:spPr>
          <a:xfrm>
            <a:off x="1198761" y="2309470"/>
            <a:ext cx="2445411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Modal.spec.js</a:t>
            </a:r>
          </a:p>
        </p:txBody>
      </p:sp>
      <p:pic>
        <p:nvPicPr>
          <p:cNvPr id="237" name="Screen Shot 2018-06-22 at 08.34.47.png" descr="Screen Shot 2018-06-22 at 08.34.47.png"/>
          <p:cNvPicPr>
            <a:picLocks noChangeAspect="1"/>
          </p:cNvPicPr>
          <p:nvPr/>
        </p:nvPicPr>
        <p:blipFill>
          <a:blip r:embed="rId2">
            <a:extLst/>
          </a:blip>
          <a:srcRect l="0" t="0" r="2252" b="66292"/>
          <a:stretch>
            <a:fillRect/>
          </a:stretch>
        </p:blipFill>
        <p:spPr>
          <a:xfrm>
            <a:off x="1062368" y="3081734"/>
            <a:ext cx="10651439" cy="30063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Компоненты, использующие store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 defTabSz="467359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store </a:t>
            </a:r>
          </a:p>
        </p:txBody>
      </p:sp>
      <p:sp>
        <p:nvSpPr>
          <p:cNvPr id="240" name="// Modal.spec.js"/>
          <p:cNvSpPr txBox="1"/>
          <p:nvPr/>
        </p:nvSpPr>
        <p:spPr>
          <a:xfrm>
            <a:off x="893961" y="1987737"/>
            <a:ext cx="2445411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Modal.spec.js</a:t>
            </a:r>
          </a:p>
        </p:txBody>
      </p:sp>
      <p:pic>
        <p:nvPicPr>
          <p:cNvPr id="241" name="Screen Shot 2018-06-22 at 08.34.47.png" descr="Screen Shot 2018-06-22 at 08.34.47.png"/>
          <p:cNvPicPr>
            <a:picLocks noChangeAspect="1"/>
          </p:cNvPicPr>
          <p:nvPr/>
        </p:nvPicPr>
        <p:blipFill>
          <a:blip r:embed="rId2">
            <a:extLst/>
          </a:blip>
          <a:srcRect l="0" t="33312" r="0" b="0"/>
          <a:stretch>
            <a:fillRect/>
          </a:stretch>
        </p:blipFill>
        <p:spPr>
          <a:xfrm>
            <a:off x="667543" y="2652447"/>
            <a:ext cx="11480175" cy="62661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Компоненты, использующие store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 defTabSz="467359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store </a:t>
            </a:r>
          </a:p>
        </p:txBody>
      </p:sp>
      <p:sp>
        <p:nvSpPr>
          <p:cNvPr id="244" name="// Store.js"/>
          <p:cNvSpPr txBox="1"/>
          <p:nvPr/>
        </p:nvSpPr>
        <p:spPr>
          <a:xfrm>
            <a:off x="1347808" y="1718787"/>
            <a:ext cx="153771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Store.js</a:t>
            </a:r>
          </a:p>
        </p:txBody>
      </p:sp>
      <p:pic>
        <p:nvPicPr>
          <p:cNvPr id="245" name="Screen Shot 2018-06-22 at 08.38.45.png" descr="Screen Shot 2018-06-22 at 08.38.45.png"/>
          <p:cNvPicPr>
            <a:picLocks noChangeAspect="1"/>
          </p:cNvPicPr>
          <p:nvPr/>
        </p:nvPicPr>
        <p:blipFill>
          <a:blip r:embed="rId2">
            <a:extLst/>
          </a:blip>
          <a:srcRect l="0" t="2067" r="0" b="0"/>
          <a:stretch>
            <a:fillRect/>
          </a:stretch>
        </p:blipFill>
        <p:spPr>
          <a:xfrm>
            <a:off x="1389525" y="2631876"/>
            <a:ext cx="9265463" cy="62836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Компоненты, использующие store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 defTabSz="467359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store </a:t>
            </a:r>
          </a:p>
        </p:txBody>
      </p:sp>
      <p:pic>
        <p:nvPicPr>
          <p:cNvPr id="248" name="Screen Shot 2018-06-22 at 08.44.07.png" descr="Screen Shot 2018-06-22 at 08.44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675" y="2562875"/>
            <a:ext cx="11897177" cy="5203583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// Modal.vue"/>
          <p:cNvSpPr txBox="1"/>
          <p:nvPr/>
        </p:nvSpPr>
        <p:spPr>
          <a:xfrm>
            <a:off x="9205145" y="3114903"/>
            <a:ext cx="192664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Modal.vue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Компоненты, использующие store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 defTabSz="467359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store </a:t>
            </a:r>
          </a:p>
        </p:txBody>
      </p:sp>
      <p:pic>
        <p:nvPicPr>
          <p:cNvPr id="252" name="Screen Shot 2018-06-22 at 08.44.07.png" descr="Screen Shot 2018-06-22 at 08.44.07.png"/>
          <p:cNvPicPr>
            <a:picLocks noChangeAspect="1"/>
          </p:cNvPicPr>
          <p:nvPr/>
        </p:nvPicPr>
        <p:blipFill>
          <a:blip r:embed="rId2">
            <a:extLst/>
          </a:blip>
          <a:srcRect l="0" t="50546" r="51862" b="0"/>
          <a:stretch>
            <a:fillRect/>
          </a:stretch>
        </p:blipFill>
        <p:spPr>
          <a:xfrm>
            <a:off x="1099542" y="3103496"/>
            <a:ext cx="10192874" cy="4580079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// Modal.vue"/>
          <p:cNvSpPr txBox="1"/>
          <p:nvPr/>
        </p:nvSpPr>
        <p:spPr>
          <a:xfrm>
            <a:off x="9950212" y="1911768"/>
            <a:ext cx="192664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Modal.vue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Компоненты, использующие store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 defTabSz="467359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Компоненты, использующие store </a:t>
            </a:r>
          </a:p>
        </p:txBody>
      </p:sp>
      <p:sp>
        <p:nvSpPr>
          <p:cNvPr id="256" name="// Modal.spec.js"/>
          <p:cNvSpPr txBox="1"/>
          <p:nvPr/>
        </p:nvSpPr>
        <p:spPr>
          <a:xfrm>
            <a:off x="1080227" y="1902143"/>
            <a:ext cx="244541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Modal.spec.js</a:t>
            </a:r>
          </a:p>
        </p:txBody>
      </p:sp>
      <p:pic>
        <p:nvPicPr>
          <p:cNvPr id="257" name="Screen Shot 2018-06-22 at 08.46.52.png" descr="Screen Shot 2018-06-22 at 08.46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4388" y="2694780"/>
            <a:ext cx="11156024" cy="5088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creen Shot 2018-06-11 at 13.01.03.png" descr="Screen Shot 2018-06-11 at 13.01.03.png"/>
          <p:cNvPicPr>
            <a:picLocks noChangeAspect="1"/>
          </p:cNvPicPr>
          <p:nvPr/>
        </p:nvPicPr>
        <p:blipFill>
          <a:blip r:embed="rId2">
            <a:extLst/>
          </a:blip>
          <a:srcRect l="0" t="2936" r="0" b="12468"/>
          <a:stretch>
            <a:fillRect/>
          </a:stretch>
        </p:blipFill>
        <p:spPr>
          <a:xfrm>
            <a:off x="462756" y="1837794"/>
            <a:ext cx="12079101" cy="5745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чем?"/>
          <p:cNvSpPr txBox="1"/>
          <p:nvPr>
            <p:ph type="ctrTitle"/>
          </p:nvPr>
        </p:nvSpPr>
        <p:spPr>
          <a:xfrm>
            <a:off x="1270000" y="757170"/>
            <a:ext cx="10464800" cy="1524597"/>
          </a:xfrm>
          <a:prstGeom prst="rect">
            <a:avLst/>
          </a:prstGeom>
        </p:spPr>
        <p:txBody>
          <a:bodyPr/>
          <a:lstStyle/>
          <a:p>
            <a:pPr/>
            <a:r>
              <a:t>Зачем?</a:t>
            </a:r>
          </a:p>
        </p:txBody>
      </p:sp>
      <p:sp>
        <p:nvSpPr>
          <p:cNvPr id="128" name="1. Предотвращение регрессии…"/>
          <p:cNvSpPr txBox="1"/>
          <p:nvPr>
            <p:ph type="subTitle" idx="1"/>
          </p:nvPr>
        </p:nvSpPr>
        <p:spPr>
          <a:xfrm>
            <a:off x="1270000" y="3510095"/>
            <a:ext cx="10464800" cy="6074967"/>
          </a:xfrm>
          <a:prstGeom prst="rect">
            <a:avLst/>
          </a:prstGeom>
        </p:spPr>
        <p:txBody>
          <a:bodyPr/>
          <a:lstStyle/>
          <a:p>
            <a:pPr algn="l">
              <a:defRPr sz="4200"/>
            </a:pPr>
            <a:r>
              <a:t>1. Предотвращение регрессии</a:t>
            </a:r>
          </a:p>
          <a:p>
            <a:pPr algn="l">
              <a:defRPr sz="4200"/>
            </a:pPr>
          </a:p>
          <a:p>
            <a:pPr algn="l">
              <a:defRPr sz="4200"/>
            </a:pPr>
            <a:r>
              <a:t>2. Поиск и исправление “тонких мест” в коде</a:t>
            </a:r>
          </a:p>
          <a:p>
            <a:pPr algn="l">
              <a:defRPr sz="4200"/>
            </a:pPr>
          </a:p>
          <a:p>
            <a:pPr algn="l">
              <a:defRPr sz="4200"/>
            </a:pPr>
            <a:r>
              <a:t>3. Улучшение структурированности и чистоты кода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Тестирование Vuex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Тестирование Vuex </a:t>
            </a:r>
          </a:p>
        </p:txBody>
      </p:sp>
      <p:sp>
        <p:nvSpPr>
          <p:cNvPr id="262" name="// Store.js"/>
          <p:cNvSpPr txBox="1"/>
          <p:nvPr/>
        </p:nvSpPr>
        <p:spPr>
          <a:xfrm>
            <a:off x="958341" y="1344270"/>
            <a:ext cx="1537717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Store.js</a:t>
            </a:r>
          </a:p>
        </p:txBody>
      </p:sp>
      <p:pic>
        <p:nvPicPr>
          <p:cNvPr id="263" name="Screen Shot 2018-06-22 at 08.48.39.png" descr="Screen Shot 2018-06-22 at 08.48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351" y="2182151"/>
            <a:ext cx="7757958" cy="6915465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Модуль"/>
          <p:cNvSpPr txBox="1"/>
          <p:nvPr/>
        </p:nvSpPr>
        <p:spPr>
          <a:xfrm>
            <a:off x="8533976" y="2733909"/>
            <a:ext cx="159258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600"/>
                </a:solidFill>
              </a:defRPr>
            </a:lvl1pPr>
          </a:lstStyle>
          <a:p>
            <a:pPr/>
            <a:r>
              <a:t>Модуль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Тестирование Vuex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Тестирование Vuex </a:t>
            </a:r>
          </a:p>
        </p:txBody>
      </p:sp>
      <p:sp>
        <p:nvSpPr>
          <p:cNvPr id="267" name="// Store.js"/>
          <p:cNvSpPr txBox="1"/>
          <p:nvPr/>
        </p:nvSpPr>
        <p:spPr>
          <a:xfrm>
            <a:off x="670475" y="1158002"/>
            <a:ext cx="153771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Store.js</a:t>
            </a:r>
          </a:p>
        </p:txBody>
      </p:sp>
      <p:pic>
        <p:nvPicPr>
          <p:cNvPr id="268" name="Screen Shot 2018-06-23 at 22.41.38.png" descr="Screen Shot 2018-06-23 at 22.41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633" y="1861740"/>
            <a:ext cx="9732384" cy="71767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Тестирование Vuex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Тестирование Vuex </a:t>
            </a:r>
          </a:p>
        </p:txBody>
      </p:sp>
      <p:sp>
        <p:nvSpPr>
          <p:cNvPr id="271" name="// Action.spec.js"/>
          <p:cNvSpPr txBox="1"/>
          <p:nvPr/>
        </p:nvSpPr>
        <p:spPr>
          <a:xfrm>
            <a:off x="487424" y="1820778"/>
            <a:ext cx="2479549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Action.spec.js</a:t>
            </a:r>
          </a:p>
        </p:txBody>
      </p:sp>
      <p:pic>
        <p:nvPicPr>
          <p:cNvPr id="272" name="Screen Shot 2018-06-23 at 22.44.11.png" descr="Screen Shot 2018-06-23 at 22.44.11.png"/>
          <p:cNvPicPr>
            <a:picLocks noChangeAspect="1"/>
          </p:cNvPicPr>
          <p:nvPr/>
        </p:nvPicPr>
        <p:blipFill>
          <a:blip r:embed="rId2">
            <a:extLst/>
          </a:blip>
          <a:srcRect l="0" t="0" r="11547" b="0"/>
          <a:stretch>
            <a:fillRect/>
          </a:stretch>
        </p:blipFill>
        <p:spPr>
          <a:xfrm>
            <a:off x="569978" y="2379648"/>
            <a:ext cx="11173435" cy="723225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Импортируем модуль"/>
          <p:cNvSpPr txBox="1"/>
          <p:nvPr/>
        </p:nvSpPr>
        <p:spPr>
          <a:xfrm>
            <a:off x="8417039" y="2356154"/>
            <a:ext cx="2571522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EE230C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Импортируем модуль</a:t>
            </a:r>
          </a:p>
        </p:txBody>
      </p:sp>
      <p:sp>
        <p:nvSpPr>
          <p:cNvPr id="274" name="Импортируем модуль"/>
          <p:cNvSpPr txBox="1"/>
          <p:nvPr/>
        </p:nvSpPr>
        <p:spPr>
          <a:xfrm>
            <a:off x="8621513" y="4311954"/>
            <a:ext cx="2602841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EE230C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Создаем стаб модуля</a:t>
            </a:r>
          </a:p>
        </p:txBody>
      </p:sp>
      <p:sp>
        <p:nvSpPr>
          <p:cNvPr id="275" name="Импортируем модуль"/>
          <p:cNvSpPr txBox="1"/>
          <p:nvPr/>
        </p:nvSpPr>
        <p:spPr>
          <a:xfrm>
            <a:off x="4568932" y="5243287"/>
            <a:ext cx="3175712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EE230C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Создаем тестовые данные</a:t>
            </a:r>
          </a:p>
        </p:txBody>
      </p:sp>
      <p:sp>
        <p:nvSpPr>
          <p:cNvPr id="276" name="Импортируем модуль"/>
          <p:cNvSpPr txBox="1"/>
          <p:nvPr/>
        </p:nvSpPr>
        <p:spPr>
          <a:xfrm>
            <a:off x="8328219" y="7842554"/>
            <a:ext cx="3189429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EE230C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Создаем новое хранилище</a:t>
            </a:r>
          </a:p>
        </p:txBody>
      </p:sp>
      <p:sp>
        <p:nvSpPr>
          <p:cNvPr id="277" name="Импортируем модуль"/>
          <p:cNvSpPr txBox="1"/>
          <p:nvPr/>
        </p:nvSpPr>
        <p:spPr>
          <a:xfrm>
            <a:off x="7093999" y="8342087"/>
            <a:ext cx="2440535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EE230C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Вызываем действие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Тестирование Vuex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Тестирование Vuex </a:t>
            </a:r>
          </a:p>
        </p:txBody>
      </p:sp>
      <p:sp>
        <p:nvSpPr>
          <p:cNvPr id="280" name="// Action.spec.js"/>
          <p:cNvSpPr txBox="1"/>
          <p:nvPr/>
        </p:nvSpPr>
        <p:spPr>
          <a:xfrm>
            <a:off x="487424" y="1820778"/>
            <a:ext cx="2479549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Action.spec.js</a:t>
            </a:r>
          </a:p>
        </p:txBody>
      </p:sp>
      <p:pic>
        <p:nvPicPr>
          <p:cNvPr id="281" name="Screen Shot 2018-06-23 at 22.44.11.png" descr="Screen Shot 2018-06-23 at 22.44.11.png"/>
          <p:cNvPicPr>
            <a:picLocks noChangeAspect="1"/>
          </p:cNvPicPr>
          <p:nvPr/>
        </p:nvPicPr>
        <p:blipFill>
          <a:blip r:embed="rId2">
            <a:extLst/>
          </a:blip>
          <a:srcRect l="2253" t="0" r="38350" b="75389"/>
          <a:stretch>
            <a:fillRect/>
          </a:stretch>
        </p:blipFill>
        <p:spPr>
          <a:xfrm>
            <a:off x="866937" y="3549054"/>
            <a:ext cx="11194204" cy="2655579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Импортируем модуль"/>
          <p:cNvSpPr txBox="1"/>
          <p:nvPr/>
        </p:nvSpPr>
        <p:spPr>
          <a:xfrm>
            <a:off x="7684723" y="4146211"/>
            <a:ext cx="3663621" cy="49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EE230C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Импортируем модуль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Тестирование Vuex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Тестирование Vuex </a:t>
            </a:r>
          </a:p>
        </p:txBody>
      </p:sp>
      <p:sp>
        <p:nvSpPr>
          <p:cNvPr id="285" name="// Action.spec.js"/>
          <p:cNvSpPr txBox="1"/>
          <p:nvPr/>
        </p:nvSpPr>
        <p:spPr>
          <a:xfrm>
            <a:off x="487424" y="1820778"/>
            <a:ext cx="2479549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Action.spec.js</a:t>
            </a:r>
          </a:p>
        </p:txBody>
      </p:sp>
      <p:pic>
        <p:nvPicPr>
          <p:cNvPr id="286" name="Screen Shot 2018-06-23 at 22.44.11.png" descr="Screen Shot 2018-06-23 at 22.44.11.png"/>
          <p:cNvPicPr>
            <a:picLocks noChangeAspect="1"/>
          </p:cNvPicPr>
          <p:nvPr/>
        </p:nvPicPr>
        <p:blipFill>
          <a:blip r:embed="rId2">
            <a:extLst/>
          </a:blip>
          <a:srcRect l="3784" t="23642" r="36137" b="36445"/>
          <a:stretch>
            <a:fillRect/>
          </a:stretch>
        </p:blipFill>
        <p:spPr>
          <a:xfrm>
            <a:off x="556978" y="3156246"/>
            <a:ext cx="11814335" cy="4493603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Импортируем модуль"/>
          <p:cNvSpPr txBox="1"/>
          <p:nvPr/>
        </p:nvSpPr>
        <p:spPr>
          <a:xfrm>
            <a:off x="7577437" y="3782144"/>
            <a:ext cx="3708858" cy="49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EE230C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Создаем стаб модуля</a:t>
            </a:r>
          </a:p>
        </p:txBody>
      </p:sp>
      <p:sp>
        <p:nvSpPr>
          <p:cNvPr id="288" name="Импортируем модуль"/>
          <p:cNvSpPr txBox="1"/>
          <p:nvPr/>
        </p:nvSpPr>
        <p:spPr>
          <a:xfrm>
            <a:off x="5838429" y="5153744"/>
            <a:ext cx="4536340" cy="49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EE230C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Создаем тестовые данные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Тестирование Vuex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Тестирование Vuex </a:t>
            </a:r>
          </a:p>
        </p:txBody>
      </p:sp>
      <p:sp>
        <p:nvSpPr>
          <p:cNvPr id="291" name="// Action.spec.js"/>
          <p:cNvSpPr txBox="1"/>
          <p:nvPr/>
        </p:nvSpPr>
        <p:spPr>
          <a:xfrm>
            <a:off x="487424" y="1820778"/>
            <a:ext cx="2479549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// Action.spec.js</a:t>
            </a:r>
          </a:p>
        </p:txBody>
      </p:sp>
      <p:pic>
        <p:nvPicPr>
          <p:cNvPr id="292" name="Screen Shot 2018-06-23 at 22.44.11.png" descr="Screen Shot 2018-06-23 at 22.44.11.png"/>
          <p:cNvPicPr>
            <a:picLocks noChangeAspect="1"/>
          </p:cNvPicPr>
          <p:nvPr/>
        </p:nvPicPr>
        <p:blipFill>
          <a:blip r:embed="rId2">
            <a:extLst/>
          </a:blip>
          <a:srcRect l="2830" t="64813" r="22113" b="0"/>
          <a:stretch>
            <a:fillRect/>
          </a:stretch>
        </p:blipFill>
        <p:spPr>
          <a:xfrm>
            <a:off x="617501" y="3307556"/>
            <a:ext cx="11693001" cy="3138423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Импортируем модуль"/>
          <p:cNvSpPr txBox="1"/>
          <p:nvPr/>
        </p:nvSpPr>
        <p:spPr>
          <a:xfrm>
            <a:off x="8237525" y="2849867"/>
            <a:ext cx="4556151" cy="49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EE230C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Создаем новое хранилище</a:t>
            </a:r>
          </a:p>
        </p:txBody>
      </p:sp>
      <p:sp>
        <p:nvSpPr>
          <p:cNvPr id="294" name="Импортируем модуль"/>
          <p:cNvSpPr txBox="1"/>
          <p:nvPr/>
        </p:nvSpPr>
        <p:spPr>
          <a:xfrm>
            <a:off x="8490526" y="4627589"/>
            <a:ext cx="3474416" cy="498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solidFill>
                  <a:srgbClr val="EE230C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Вызываем действие</a:t>
            </a:r>
          </a:p>
        </p:txBody>
      </p:sp>
      <p:sp>
        <p:nvSpPr>
          <p:cNvPr id="295" name="Line"/>
          <p:cNvSpPr/>
          <p:nvPr/>
        </p:nvSpPr>
        <p:spPr>
          <a:xfrm flipH="1">
            <a:off x="5705408" y="3209278"/>
            <a:ext cx="2475592" cy="810074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creen Shot 2018-06-11 at 21.25.58.png" descr="Screen Shot 2018-06-11 at 21.25.58.png"/>
          <p:cNvPicPr>
            <a:picLocks noChangeAspect="1"/>
          </p:cNvPicPr>
          <p:nvPr/>
        </p:nvPicPr>
        <p:blipFill>
          <a:blip r:embed="rId2">
            <a:extLst/>
          </a:blip>
          <a:srcRect l="1123" t="2890" r="0" b="10726"/>
          <a:stretch>
            <a:fillRect/>
          </a:stretch>
        </p:blipFill>
        <p:spPr>
          <a:xfrm>
            <a:off x="327620" y="1843881"/>
            <a:ext cx="12349493" cy="6065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- hasClass…"/>
          <p:cNvSpPr txBox="1"/>
          <p:nvPr>
            <p:ph type="ctrTitle"/>
          </p:nvPr>
        </p:nvSpPr>
        <p:spPr>
          <a:xfrm>
            <a:off x="2383132" y="1856778"/>
            <a:ext cx="8688190" cy="6040043"/>
          </a:xfrm>
          <a:prstGeom prst="rect">
            <a:avLst/>
          </a:prstGeom>
        </p:spPr>
        <p:txBody>
          <a:bodyPr/>
          <a:lstStyle/>
          <a:p>
            <a:pPr algn="l">
              <a:defRPr sz="6000"/>
            </a:pPr>
            <a:r>
              <a:t>- hasClass</a:t>
            </a:r>
          </a:p>
          <a:p>
            <a:pPr algn="l">
              <a:defRPr sz="6000"/>
            </a:pPr>
            <a:r>
              <a:t>- contains</a:t>
            </a:r>
          </a:p>
          <a:p>
            <a:pPr algn="l">
              <a:defRPr sz="6000"/>
            </a:pPr>
            <a:r>
              <a:t>- text ()</a:t>
            </a:r>
          </a:p>
          <a:p>
            <a:pPr algn="l">
              <a:defRPr sz="6000"/>
            </a:pPr>
            <a:r>
              <a:t>- trigger</a:t>
            </a:r>
          </a:p>
          <a:p>
            <a:pPr algn="l">
              <a:defRPr sz="6000"/>
            </a:pPr>
            <a:r>
              <a:t>- использование store</a:t>
            </a:r>
          </a:p>
          <a:p>
            <a:pPr algn="l">
              <a:defRPr sz="6000"/>
            </a:pPr>
            <a:r>
              <a:t>- тестирование actions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creen Shot 2018-06-11 at 21.35.47.png" descr="Screen Shot 2018-06-11 at 21.35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42" y="1882443"/>
            <a:ext cx="11499916" cy="6465545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https://eddyerburgh.gitbooks.io/avoriaz/content/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 defTabSz="350520">
              <a:defRPr sz="3600"/>
            </a:lvl1pPr>
          </a:lstStyle>
          <a:p>
            <a:pPr/>
            <a:r>
              <a:t>https://eddyerburgh.gitbooks.io/avoriaz/content/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vue-test-utils"/>
          <p:cNvSpPr txBox="1"/>
          <p:nvPr>
            <p:ph type="ctrTitle"/>
          </p:nvPr>
        </p:nvSpPr>
        <p:spPr>
          <a:xfrm>
            <a:off x="1269999" y="4220633"/>
            <a:ext cx="10464801" cy="1312334"/>
          </a:xfrm>
          <a:prstGeom prst="rect">
            <a:avLst/>
          </a:prstGeom>
        </p:spPr>
        <p:txBody>
          <a:bodyPr/>
          <a:lstStyle/>
          <a:p>
            <a:pPr/>
            <a:r>
              <a:t>vue-test-utils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- hasClass…"/>
          <p:cNvSpPr txBox="1"/>
          <p:nvPr>
            <p:ph type="ctrTitle"/>
          </p:nvPr>
        </p:nvSpPr>
        <p:spPr>
          <a:xfrm>
            <a:off x="2383132" y="1856778"/>
            <a:ext cx="8688190" cy="6040044"/>
          </a:xfrm>
          <a:prstGeom prst="rect">
            <a:avLst/>
          </a:prstGeom>
        </p:spPr>
        <p:txBody>
          <a:bodyPr/>
          <a:lstStyle/>
          <a:p>
            <a:pPr algn="l">
              <a:defRPr sz="6000"/>
            </a:pPr>
            <a:r>
              <a:t>- hasClass</a:t>
            </a:r>
          </a:p>
          <a:p>
            <a:pPr algn="l">
              <a:defRPr sz="6000"/>
            </a:pPr>
            <a:r>
              <a:t>- contains</a:t>
            </a:r>
          </a:p>
          <a:p>
            <a:pPr algn="l">
              <a:defRPr sz="6000"/>
            </a:pPr>
            <a:r>
              <a:t>- text ()</a:t>
            </a:r>
          </a:p>
          <a:p>
            <a:pPr algn="l">
              <a:defRPr sz="6000"/>
            </a:pPr>
            <a:r>
              <a:t>- trigger</a:t>
            </a:r>
          </a:p>
          <a:p>
            <a:pPr algn="l">
              <a:defRPr sz="6000"/>
            </a:pPr>
            <a:r>
              <a:t>- использование store</a:t>
            </a:r>
          </a:p>
          <a:p>
            <a:pPr algn="l">
              <a:defRPr sz="6000"/>
            </a:pPr>
            <a:r>
              <a:t>- тестирование actions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https://github.com/luckinamargo/catbook/"/>
          <p:cNvSpPr txBox="1"/>
          <p:nvPr>
            <p:ph type="ctrTitle"/>
          </p:nvPr>
        </p:nvSpPr>
        <p:spPr>
          <a:xfrm>
            <a:off x="1231665" y="517259"/>
            <a:ext cx="10464801" cy="1053309"/>
          </a:xfrm>
          <a:prstGeom prst="rect">
            <a:avLst/>
          </a:prstGeom>
        </p:spPr>
        <p:txBody>
          <a:bodyPr/>
          <a:lstStyle>
            <a:lvl1pPr defTabSz="403097">
              <a:defRPr sz="4100"/>
            </a:lvl1pPr>
          </a:lstStyle>
          <a:p>
            <a:pPr/>
            <a:r>
              <a:t>https://github.com/luckinamargo/catbook/</a:t>
            </a:r>
          </a:p>
        </p:txBody>
      </p:sp>
      <p:pic>
        <p:nvPicPr>
          <p:cNvPr id="307" name="Screen Shot 2018-06-11 at 21.48.15.png" descr="Screen Shot 2018-06-11 at 21.48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1332" y="2208608"/>
            <a:ext cx="11605477" cy="6524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luckinamargo@gmail.com…"/>
          <p:cNvSpPr txBox="1"/>
          <p:nvPr>
            <p:ph type="ctrTitle"/>
          </p:nvPr>
        </p:nvSpPr>
        <p:spPr>
          <a:xfrm>
            <a:off x="1270000" y="3326241"/>
            <a:ext cx="10464800" cy="3101118"/>
          </a:xfrm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luckinamargo@gmail.com</a:t>
            </a:r>
          </a:p>
          <a:p>
            <a:pPr>
              <a:defRPr sz="6000"/>
            </a:pPr>
          </a:p>
          <a:p>
            <a:pPr>
              <a:defRPr sz="6000"/>
            </a:pPr>
            <a:r>
              <a:t>vk.com/luckinamargo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creen Shot 2018-06-10 at 19.12.10.png" descr="Screen Shot 2018-06-10 at 19.12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1495780"/>
            <a:ext cx="12257927" cy="6119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creen Shot 2018-06-10 at 19.24.02.png" descr="Screen Shot 2018-06-10 at 19.24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1558965"/>
            <a:ext cx="12257927" cy="59935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creen Shot 2018-06-10 at 19.26.23.png" descr="Screen Shot 2018-06-10 at 19.26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904" y="1558965"/>
            <a:ext cx="12194118" cy="59935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creen Shot 2018-06-23 at 23.24.37.png" descr="Screen Shot 2018-06-23 at 23.24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7359" y="501489"/>
            <a:ext cx="4690082" cy="8750622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Line"/>
          <p:cNvSpPr/>
          <p:nvPr/>
        </p:nvSpPr>
        <p:spPr>
          <a:xfrm>
            <a:off x="5596466" y="6079066"/>
            <a:ext cx="1708589" cy="1"/>
          </a:xfrm>
          <a:prstGeom prst="line">
            <a:avLst/>
          </a:prstGeom>
          <a:ln w="50800">
            <a:solidFill>
              <a:srgbClr val="FF26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0" name="Line"/>
          <p:cNvSpPr/>
          <p:nvPr/>
        </p:nvSpPr>
        <p:spPr>
          <a:xfrm>
            <a:off x="5596466" y="5799666"/>
            <a:ext cx="1708589" cy="1"/>
          </a:xfrm>
          <a:prstGeom prst="line">
            <a:avLst/>
          </a:prstGeom>
          <a:ln w="50800">
            <a:solidFill>
              <a:srgbClr val="FF26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1" name="Line"/>
          <p:cNvSpPr/>
          <p:nvPr/>
        </p:nvSpPr>
        <p:spPr>
          <a:xfrm>
            <a:off x="4656666" y="3031066"/>
            <a:ext cx="1708589" cy="1"/>
          </a:xfrm>
          <a:prstGeom prst="line">
            <a:avLst/>
          </a:prstGeom>
          <a:ln w="50800">
            <a:solidFill>
              <a:srgbClr val="FF26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2" name="Line"/>
          <p:cNvSpPr/>
          <p:nvPr/>
        </p:nvSpPr>
        <p:spPr>
          <a:xfrm>
            <a:off x="5164666" y="4013199"/>
            <a:ext cx="1708589" cy="1"/>
          </a:xfrm>
          <a:prstGeom prst="line">
            <a:avLst/>
          </a:prstGeom>
          <a:ln w="50800">
            <a:solidFill>
              <a:srgbClr val="FF2600"/>
            </a:solidFill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